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50" d="100"/>
          <a:sy n="50" d="100"/>
        </p:scale>
        <p:origin x="48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10/31/2014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10/31/2014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Halloween: An American Holiday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658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9" y="88215"/>
            <a:ext cx="10993582" cy="6769785"/>
          </a:xfrm>
        </p:spPr>
      </p:pic>
    </p:spTree>
    <p:extLst>
      <p:ext uri="{BB962C8B-B14F-4D97-AF65-F5344CB8AC3E}">
        <p14:creationId xmlns:p14="http://schemas.microsoft.com/office/powerpoint/2010/main" val="1537869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Billions spend each year</a:t>
            </a:r>
          </a:p>
          <a:p>
            <a:pPr lvl="1"/>
            <a:r>
              <a:rPr lang="en-US" sz="2400" dirty="0" smtClean="0"/>
              <a:t>2012: $8 Billion in costumes, candy, cards, and decorations </a:t>
            </a:r>
          </a:p>
          <a:p>
            <a:pPr lvl="1"/>
            <a:r>
              <a:rPr lang="en-US" sz="2400" dirty="0" smtClean="0"/>
              <a:t>2013:  Americans bought 1 billion pounds of pumpkins</a:t>
            </a:r>
          </a:p>
          <a:p>
            <a:r>
              <a:rPr lang="en-US" sz="2800" dirty="0" smtClean="0"/>
              <a:t>Overconsumption</a:t>
            </a:r>
          </a:p>
          <a:p>
            <a:r>
              <a:rPr lang="en-US" sz="2800" dirty="0" smtClean="0"/>
              <a:t>Waste</a:t>
            </a:r>
          </a:p>
        </p:txBody>
      </p:sp>
    </p:spTree>
    <p:extLst>
      <p:ext uri="{BB962C8B-B14F-4D97-AF65-F5344CB8AC3E}">
        <p14:creationId xmlns:p14="http://schemas.microsoft.com/office/powerpoint/2010/main" val="1746927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Costumes are gender specific</a:t>
            </a:r>
          </a:p>
          <a:p>
            <a:r>
              <a:rPr lang="en-US" sz="2800" dirty="0" smtClean="0"/>
              <a:t>Subway Commercial</a:t>
            </a:r>
          </a:p>
          <a:p>
            <a:r>
              <a:rPr lang="en-US" sz="2800" dirty="0" smtClean="0"/>
              <a:t>Gender stereotyping</a:t>
            </a:r>
          </a:p>
          <a:p>
            <a:r>
              <a:rPr lang="en-US" sz="2800" dirty="0" smtClean="0"/>
              <a:t>1980s Study:</a:t>
            </a:r>
          </a:p>
          <a:p>
            <a:pPr lvl="1"/>
            <a:r>
              <a:rPr lang="en-US" sz="2400" dirty="0" smtClean="0"/>
              <a:t>196 people and their Halloween costumes</a:t>
            </a:r>
          </a:p>
          <a:p>
            <a:pPr lvl="1"/>
            <a:r>
              <a:rPr lang="en-US" sz="2400" dirty="0" smtClean="0"/>
              <a:t>Females dressed as: nurses, cheerleaders, ballerinas, inanimate objects</a:t>
            </a:r>
          </a:p>
          <a:p>
            <a:pPr lvl="1"/>
            <a:r>
              <a:rPr lang="en-US" sz="2400" dirty="0" smtClean="0"/>
              <a:t>Males dressed as: superheroes, hobos, sports players, cowboys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29886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Ecological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598 million pounds of candy end up in landfills or as litter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1293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Halloween is just one example of the American Holiday culture</a:t>
            </a:r>
          </a:p>
          <a:p>
            <a:pPr lvl="1"/>
            <a:r>
              <a:rPr lang="en-US" sz="2400" dirty="0" smtClean="0"/>
              <a:t>Overconsumption</a:t>
            </a:r>
          </a:p>
          <a:p>
            <a:pPr lvl="1"/>
            <a:r>
              <a:rPr lang="en-US" sz="2400" dirty="0" smtClean="0"/>
              <a:t>Excessive spending</a:t>
            </a:r>
          </a:p>
          <a:p>
            <a:pPr lvl="1"/>
            <a:r>
              <a:rPr lang="en-US" sz="2400" dirty="0" smtClean="0"/>
              <a:t>Excessive waste</a:t>
            </a:r>
          </a:p>
          <a:p>
            <a:r>
              <a:rPr lang="en-US" sz="2800" dirty="0" smtClean="0"/>
              <a:t>Defining Gender roles at young ages</a:t>
            </a:r>
          </a:p>
          <a:p>
            <a:r>
              <a:rPr lang="en-US" sz="2800" dirty="0" smtClean="0"/>
              <a:t>Behavior conditioning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89300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Barriers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It is intertwined with in our culture</a:t>
            </a:r>
          </a:p>
          <a:p>
            <a:r>
              <a:rPr lang="en-US" sz="2800" dirty="0" smtClean="0"/>
              <a:t>Profit driven</a:t>
            </a:r>
          </a:p>
        </p:txBody>
      </p:sp>
    </p:spTree>
    <p:extLst>
      <p:ext uri="{BB962C8B-B14F-4D97-AF65-F5344CB8AC3E}">
        <p14:creationId xmlns:p14="http://schemas.microsoft.com/office/powerpoint/2010/main" val="31684460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21</TotalTime>
  <Words>124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Rockwell</vt:lpstr>
      <vt:lpstr>Rockwell Condensed</vt:lpstr>
      <vt:lpstr>Wingdings</vt:lpstr>
      <vt:lpstr>Wood Type</vt:lpstr>
      <vt:lpstr>Halloween: An American Holiday</vt:lpstr>
      <vt:lpstr>PowerPoint Presentation</vt:lpstr>
      <vt:lpstr>Economic</vt:lpstr>
      <vt:lpstr>Cultural</vt:lpstr>
      <vt:lpstr>Ecological</vt:lpstr>
      <vt:lpstr>Summary</vt:lpstr>
      <vt:lpstr>Barriers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Halloween: An American Holiday</dc:title>
  <dc:creator>Jeremy Washington</dc:creator>
  <cp:lastModifiedBy>Jeremy Washington</cp:lastModifiedBy>
  <cp:revision>3</cp:revision>
  <dcterms:created xsi:type="dcterms:W3CDTF">2014-10-31T15:52:31Z</dcterms:created>
  <dcterms:modified xsi:type="dcterms:W3CDTF">2014-10-31T16:14:31Z</dcterms:modified>
</cp:coreProperties>
</file>